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57" r:id="rId4"/>
    <p:sldId id="267" r:id="rId5"/>
    <p:sldId id="258" r:id="rId6"/>
    <p:sldId id="265" r:id="rId7"/>
    <p:sldId id="259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D22B9CD-FFDE-DC46-5AD5-BF166061615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40F8A56-64DD-E360-0655-D49F469B2A4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4863DC5-CE06-76B7-175A-086A472C0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F642248-A7E4-3FF1-FAF2-6C9766CF5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78970F13-2CC4-6B0C-064E-FD2544FD2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0BFF538-4FC9-96D7-A51A-E058AE4A0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AF92382-D77C-2853-1029-C219FCFBCD3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8E2DE56-08C0-C60D-599E-BFEFC79772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024E703-365E-6A8A-E01C-F4823FEFA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E95DB92-549B-F719-1D35-6481F2CF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731085A6-79F9-CD6A-64B6-0A5458F58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F3BFE9F5-37FB-7523-0AD3-FC4CF0E6A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2F518668-0294-ADE5-CE16-7E49184BDB9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5244BA3D-A563-83CA-AE23-D01D12FB9C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B6A16E-D784-0605-94EC-70EBECDFE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9659340-46EF-C283-6367-B052BCBEE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869B0DB2-40E0-E102-C69C-D82405AC5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2A65293-09DA-2FEB-5562-B5FB11B68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8146B219-B52D-3BA0-B001-D5E6D322C0C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8F7E5C6C-B3FF-9B65-681F-34967A6AC5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024E703-365E-6A8A-E01C-F4823FEFA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E95DB92-549B-F719-1D35-6481F2CF0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731085A6-79F9-CD6A-64B6-0A5458F58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F3BFE9F5-37FB-7523-0AD3-FC4CF0E6A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2F518668-0294-ADE5-CE16-7E49184BDB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5244BA3D-A563-83CA-AE23-D01D12FB9C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99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71DEBC4-77CE-5157-BEA4-13820A831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47070C6-5DAA-1095-604F-9B6CAD08F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B2A02ADA-07C6-A7AF-7B6D-72EF6A4B5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CACAAD8B-E4B5-AA0E-4273-BB420D366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93F66B4B-E00C-1004-9B11-5D48AADAE0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D9A0870C-FCA6-FB3A-A581-0EA6C6A3AE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3E2511D-C80E-414A-70D8-119F3B7E4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4A2FC333-2017-A5CD-F1EE-C9F35AC5B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317A4659-EF42-34EF-AEAE-9C090290A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D9F80598-78A8-D56E-B2EA-514FAB73B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14419BA4-A4C2-173A-B6B4-F0BFE327F3E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924C6A06-EE40-80B4-23F3-D6EE1E52C7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F241E3F-8945-D125-E934-BF2EEA17E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C0BAECD-EF37-C259-065A-3F80866C0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4</a:t>
            </a: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4494CDB4-3FB0-431E-23FE-B1D1CBAD7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3A08AAE3-8798-4920-1DCC-AE110B3C9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A41B34EB-73D2-A31C-F4C9-BD4ACB18FD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C9830857-AE37-B5EC-8D43-2FCCBB8408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3E2511D-C80E-414A-70D8-119F3B7E4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4A2FC333-2017-A5CD-F1EE-C9F35AC5B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317A4659-EF42-34EF-AEAE-9C090290A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D9F80598-78A8-D56E-B2EA-514FAB73B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14419BA4-A4C2-173A-B6B4-F0BFE327F3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924C6A06-EE40-80B4-23F3-D6EE1E52C7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2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B4099-2C3A-22FB-782B-34460DC94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C7B21-444F-5CE9-2FAA-45986103B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13550-23E6-0473-EEB5-3FEC1D7D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725C-77F1-4632-BED5-770D2EF13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322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81720-4F0A-75A0-34DF-03B94B2BD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28D40-4B6E-FF61-2A58-07A10F2A5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006F3-4EB3-85B0-6EA2-F5FEA99CB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A4F57-3A53-449C-BBC5-728DC33594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793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16DB2-032F-D5FB-C32E-29618E5C2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CE057-9FB9-F553-886B-C94FD0984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8792A-6452-34B7-AEAB-6DB49FC63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45A7C-D222-4C99-87F8-CBD6B32DE7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087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B2714-201C-5B85-8C2B-7FAE2D080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84FE6-5DC0-8F57-DF03-AA89445E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F1AE9-B86B-114C-6BA8-49CD37F5B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0E5F5-CF26-4EA4-B7CE-4B2849F4E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0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EDB26-B387-1A89-F06C-77AB70D09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CED6E-0FD7-F8FB-891B-47FEFB940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4A1A2-37E1-10AE-C36D-4A74DE8F8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6BAC3-842D-4F44-991C-441791E5B1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02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49EE90-AF7A-A99B-CD15-DAAB51DE1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4DBDE4-5877-756C-C9CC-BB135455B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CB0D4A-98EE-B3D3-568B-FC25EA24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4C970-A838-4C4C-AE6B-0337DA4186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802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84404E3-8B30-62EB-FAE6-ED4F9E9FD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AA17B51-2E22-DA5D-3D2B-D372B846E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9FBC7D-C8E5-BB59-19FF-427735DC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B6D6E-1871-4A3A-9FE7-87D7471F88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0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9F79CE-ED2A-8A5C-F129-03C94099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A42FF03-FFFD-819A-67E6-D396D10E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EF1D60-BE49-352A-6C83-87A0CAA01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D4E74-03FC-4DE8-B333-29C5E5854D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44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BF149F4-2848-D4F4-4E5F-F46B357FB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B09361-D98B-DBE2-DBCB-57624306E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E2981F5-7836-173A-65DE-BF38312F0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CE3AF-4796-48B5-A68A-538197B3C6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92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EC595C-BD64-D165-3E52-F04B2232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F8B955-704B-A085-0517-1F8A2E65B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D346EE-0423-092B-76D2-169AEE558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204AC-793F-4F9F-8D8A-C2DF096AC0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286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0C8746-CEEC-4863-3FE5-CDE43DF33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4032A0-E4F7-9019-6CCC-462502099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A3577E-A07F-2D79-93DD-2DF739994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A9E82-533D-43A0-8598-066CD0EA68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48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8A68683-F16D-F4E8-BF2B-7F46F1616E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DCD774-06EB-244C-BD06-4762DF96E5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59823-4BCD-BD1C-31BB-4F7609763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79385-4889-510A-BE51-4F60839B4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0D658-564E-CF51-601C-ECCA217466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5E061A-0CCD-4138-8D9A-B5D05CF02E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4D49B4D-79A0-1120-72D9-91C95F5A4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ECCD9EB-0557-CEA3-346A-2E05DD820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F75AE47D-5F04-19DC-6F79-2795CE6BDB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7" y="1968252"/>
            <a:ext cx="10296525" cy="2921495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1 </a:t>
            </a:r>
          </a:p>
          <a:p>
            <a:pPr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Come, let us join our cheerful songs</a:t>
            </a:r>
          </a:p>
          <a:p>
            <a:pPr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With angels round the throne;</a:t>
            </a:r>
          </a:p>
          <a:p>
            <a:pPr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Ten thousand </a:t>
            </a:r>
            <a:r>
              <a:rPr lang="en-US" altLang="en-US" sz="4000" dirty="0" err="1"/>
              <a:t>thousand</a:t>
            </a:r>
            <a:r>
              <a:rPr lang="en-US" altLang="en-US" sz="4000" dirty="0"/>
              <a:t> are their tongues,</a:t>
            </a:r>
          </a:p>
          <a:p>
            <a:pPr algn="ctr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But all their joys are one.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0ACBB2E-AF76-01B8-3CDD-E8045D90A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F7E7724-044C-0EF3-3C4F-D91B9B299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DFF3F9C7-5890-F1DC-CC2C-B79096E643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2132236"/>
            <a:ext cx="10656887" cy="2304876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dirty="0">
                <a:solidFill>
                  <a:prstClr val="white"/>
                </a:solidFill>
                <a:ea typeface="+mj-ea"/>
                <a:cs typeface="+mj-cs"/>
              </a:rPr>
              <a:t>Chorus:</a:t>
            </a:r>
            <a:endParaRPr lang="en-US" altLang="en-US" sz="44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Hallelujah to the Lamb,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Who died on Mount Calvary!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Hallelujah, hallelujah, hallelujah, amen!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A16FAE2-FA5E-0BE6-F052-712972797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7C08FAE0-7907-D713-7428-68F1A8BD8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D933A5CC-484C-A64C-F01C-3415C75ADC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642" y="2110172"/>
            <a:ext cx="10224716" cy="2637656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r>
              <a:rPr lang="en-US" altLang="en-US" sz="2000" dirty="0"/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Worthy the Lamb that died, they cry,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To be exalted thus!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Worthy the Lamb, our hearts reply,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For he was slain for us!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0ACBB2E-AF76-01B8-3CDD-E8045D90A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F7E7724-044C-0EF3-3C4F-D91B9B299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DFF3F9C7-5890-F1DC-CC2C-B79096E643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2132236"/>
            <a:ext cx="10656887" cy="2304876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dirty="0">
                <a:solidFill>
                  <a:prstClr val="white"/>
                </a:solidFill>
                <a:ea typeface="+mj-ea"/>
                <a:cs typeface="+mj-cs"/>
              </a:rPr>
              <a:t>Chorus:</a:t>
            </a:r>
            <a:endParaRPr lang="en-US" altLang="en-US" sz="44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Hallelujah to the Lamb,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Who died on Mount Calvary!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Hallelujah, hallelujah, hallelujah, amen!</a:t>
            </a:r>
          </a:p>
        </p:txBody>
      </p:sp>
    </p:spTree>
    <p:extLst>
      <p:ext uri="{BB962C8B-B14F-4D97-AF65-F5344CB8AC3E}">
        <p14:creationId xmlns:p14="http://schemas.microsoft.com/office/powerpoint/2010/main" val="26056943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747BFD1-59C4-F915-CBE4-EAA7C17E7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DC627C0D-56B3-F7B5-39A0-8112172EF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62847046-B9F8-501D-34E1-E8EBC7DB45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0431" y="2055118"/>
            <a:ext cx="10371137" cy="2747764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US" altLang="en-US" sz="20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Jesus is worthy to receive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 err="1"/>
              <a:t>Honour</a:t>
            </a:r>
            <a:r>
              <a:rPr lang="en-US" altLang="en-US" sz="4000" dirty="0"/>
              <a:t> and power divine;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And blessings more than we can give Be, Lord, for ever thine.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14A6B39-AB21-0556-A786-8C7DFA18C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42118271-AA94-97FC-C1D1-8FA532A46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3D645E97-C9EB-4843-E9ED-A589A18DDE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2276562"/>
            <a:ext cx="10656887" cy="2304876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Chorus:</a:t>
            </a:r>
            <a:endParaRPr lang="en-US" altLang="en-US" sz="20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Hallelujah to the Lamb,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Who died on Mount Calvary!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Hallelujah, hallelujah, hallelujah, amen!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39A11EF-579A-62EA-2957-1BE74BBB3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72E15C6-C7FD-2705-288B-A3B3B385B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89235F5F-4CB6-BBB9-C839-A3D9E661E3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2025141"/>
            <a:ext cx="10801350" cy="2807717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4</a:t>
            </a:r>
            <a:endParaRPr lang="en-US" altLang="en-US" sz="20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The whole creation join in 	one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To bless the sacred name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Of him that sits upon the throne,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And to adore the Lamb.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14A6B39-AB21-0556-A786-8C7DFA18C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42118271-AA94-97FC-C1D1-8FA532A46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AU" altLang="en-US" sz="1800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3D645E97-C9EB-4843-E9ED-A589A18DDE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2276562"/>
            <a:ext cx="10656887" cy="2304876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Chorus:</a:t>
            </a:r>
            <a:endParaRPr lang="en-US" altLang="en-US" sz="20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Hallelujah to the Lamb,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Who died on Mount Calvary!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400" dirty="0"/>
              <a:t>Hallelujah, hallelujah, hallelujah, amen!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ADDB390-73C0-F9DD-7082-6DE7EC8C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745261"/>
            <a:ext cx="6696075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2647463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Isaac Watts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3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4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1360310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239</Words>
  <Application>Microsoft Office PowerPoint</Application>
  <PresentationFormat>Widescreen</PresentationFormat>
  <Paragraphs>48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57.</dc:title>
  <dc:creator>Brian Pratt</dc:creator>
  <cp:lastModifiedBy>Narelle Wheaton</cp:lastModifiedBy>
  <cp:revision>7</cp:revision>
  <dcterms:created xsi:type="dcterms:W3CDTF">1998-09-22T07:21:38Z</dcterms:created>
  <dcterms:modified xsi:type="dcterms:W3CDTF">2023-06-08T04:52:49Z</dcterms:modified>
</cp:coreProperties>
</file>